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66" r:id="rId2"/>
    <p:sldId id="567" r:id="rId3"/>
    <p:sldId id="568" r:id="rId4"/>
    <p:sldId id="569" r:id="rId5"/>
    <p:sldId id="570" r:id="rId6"/>
    <p:sldId id="571" r:id="rId7"/>
    <p:sldId id="5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0" y="1712891"/>
            <a:ext cx="902808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250.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 </a:t>
            </a:r>
            <a:b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TAWL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Weary of Earth, and Laden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22:17</a:t>
            </a:r>
          </a:p>
          <a:p>
            <a:r>
              <a:rPr lang="en-US" sz="1500" dirty="0"/>
              <a:t>Samuel John Stone, 1839-1900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7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3629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2210822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559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ci-in,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466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lutsakta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0029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8450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2241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281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250. LEITUNGAH  KA TAWL HI</vt:lpstr>
      <vt:lpstr>1</vt:lpstr>
      <vt:lpstr>2</vt:lpstr>
      <vt:lpstr>3</vt:lpstr>
      <vt:lpstr>4</vt:lpstr>
      <vt:lpstr>5</vt:lpstr>
      <vt:lpstr>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2018-12-14T14:38:43Z</dcterms:modified>
</cp:coreProperties>
</file>